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Sarabun" panose="020B0604020202020204" charset="-34"/>
      <p:regular r:id="rId4"/>
    </p:embeddedFont>
    <p:embeddedFont>
      <p:font typeface="Sarabun Bold" panose="020B0604020202020204" charset="-34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8144" y="1499543"/>
            <a:ext cx="5963985" cy="273028"/>
            <a:chOff x="0" y="0"/>
            <a:chExt cx="7951979" cy="36403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7263" cy="364038"/>
            </a:xfrm>
            <a:custGeom>
              <a:avLst/>
              <a:gdLst/>
              <a:ahLst/>
              <a:cxnLst/>
              <a:rect l="l" t="t" r="r" b="b"/>
              <a:pathLst>
                <a:path w="397263" h="364038">
                  <a:moveTo>
                    <a:pt x="0" y="0"/>
                  </a:moveTo>
                  <a:lnTo>
                    <a:pt x="397263" y="0"/>
                  </a:lnTo>
                  <a:lnTo>
                    <a:pt x="397263" y="364038"/>
                  </a:lnTo>
                  <a:lnTo>
                    <a:pt x="0" y="3640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TextBox 4"/>
            <p:cNvSpPr txBox="1"/>
            <p:nvPr/>
          </p:nvSpPr>
          <p:spPr>
            <a:xfrm>
              <a:off x="546991" y="103434"/>
              <a:ext cx="7404989" cy="2606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20"/>
                </a:lnSpc>
                <a:spcBef>
                  <a:spcPct val="0"/>
                </a:spcBef>
              </a:pPr>
              <a:r>
                <a:rPr lang="en-US" sz="1299">
                  <a:solidFill>
                    <a:srgbClr val="000000"/>
                  </a:solidFill>
                  <a:latin typeface="Sarabun"/>
                  <a:ea typeface="Sarabun"/>
                  <a:cs typeface="Sarabun"/>
                  <a:sym typeface="Sarabun"/>
                </a:rPr>
                <a:t>วันที่ : วว/ดด/ปป                                      สถานที่ : ...........................................</a:t>
              </a:r>
            </a:p>
          </p:txBody>
        </p:sp>
        <p:sp>
          <p:nvSpPr>
            <p:cNvPr id="5" name="Freeform 5"/>
            <p:cNvSpPr/>
            <p:nvPr/>
          </p:nvSpPr>
          <p:spPr>
            <a:xfrm>
              <a:off x="3662792" y="0"/>
              <a:ext cx="264382" cy="364038"/>
            </a:xfrm>
            <a:custGeom>
              <a:avLst/>
              <a:gdLst/>
              <a:ahLst/>
              <a:cxnLst/>
              <a:rect l="l" t="t" r="r" b="b"/>
              <a:pathLst>
                <a:path w="264382" h="364038">
                  <a:moveTo>
                    <a:pt x="0" y="0"/>
                  </a:moveTo>
                  <a:lnTo>
                    <a:pt x="264382" y="0"/>
                  </a:lnTo>
                  <a:lnTo>
                    <a:pt x="264382" y="364038"/>
                  </a:lnTo>
                  <a:lnTo>
                    <a:pt x="0" y="3640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6" name="Freeform 6"/>
          <p:cNvSpPr/>
          <p:nvPr/>
        </p:nvSpPr>
        <p:spPr>
          <a:xfrm>
            <a:off x="3893801" y="264720"/>
            <a:ext cx="976446" cy="808305"/>
          </a:xfrm>
          <a:custGeom>
            <a:avLst/>
            <a:gdLst/>
            <a:ahLst/>
            <a:cxnLst/>
            <a:rect l="l" t="t" r="r" b="b"/>
            <a:pathLst>
              <a:path w="976446" h="808305">
                <a:moveTo>
                  <a:pt x="0" y="0"/>
                </a:moveTo>
                <a:lnTo>
                  <a:pt x="976445" y="0"/>
                </a:lnTo>
                <a:lnTo>
                  <a:pt x="976445" y="808305"/>
                </a:lnTo>
                <a:lnTo>
                  <a:pt x="0" y="808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b="-9929"/>
            </a:stretch>
          </a:blipFill>
        </p:spPr>
      </p:sp>
      <p:grpSp>
        <p:nvGrpSpPr>
          <p:cNvPr id="7" name="Group 7"/>
          <p:cNvGrpSpPr/>
          <p:nvPr/>
        </p:nvGrpSpPr>
        <p:grpSpPr>
          <a:xfrm>
            <a:off x="0" y="10101531"/>
            <a:ext cx="7560000" cy="590469"/>
            <a:chOff x="0" y="0"/>
            <a:chExt cx="2709333" cy="21161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709333" cy="211611"/>
            </a:xfrm>
            <a:custGeom>
              <a:avLst/>
              <a:gdLst/>
              <a:ahLst/>
              <a:cxnLst/>
              <a:rect l="l" t="t" r="r" b="b"/>
              <a:pathLst>
                <a:path w="2709333" h="211611">
                  <a:moveTo>
                    <a:pt x="0" y="0"/>
                  </a:moveTo>
                  <a:lnTo>
                    <a:pt x="2709333" y="0"/>
                  </a:lnTo>
                  <a:lnTo>
                    <a:pt x="2709333" y="211611"/>
                  </a:lnTo>
                  <a:lnTo>
                    <a:pt x="0" y="211611"/>
                  </a:lnTo>
                  <a:close/>
                </a:path>
              </a:pathLst>
            </a:custGeom>
            <a:gradFill rotWithShape="1">
              <a:gsLst>
                <a:gs pos="15000">
                  <a:srgbClr val="007DAF">
                    <a:alpha val="100000"/>
                  </a:srgbClr>
                </a:gs>
                <a:gs pos="50000">
                  <a:srgbClr val="C771D4">
                    <a:alpha val="100000"/>
                  </a:srgbClr>
                </a:gs>
                <a:gs pos="85000">
                  <a:srgbClr val="FFB829">
                    <a:alpha val="100000"/>
                  </a:srgbClr>
                </a:gs>
              </a:gsLst>
              <a:lin ang="18900000"/>
            </a:gradFill>
          </p:spPr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2709333" cy="2306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4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2159173" y="2450765"/>
            <a:ext cx="3005437" cy="3753239"/>
            <a:chOff x="0" y="0"/>
            <a:chExt cx="1062995" cy="132748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62995" cy="1327485"/>
            </a:xfrm>
            <a:custGeom>
              <a:avLst/>
              <a:gdLst/>
              <a:ahLst/>
              <a:cxnLst/>
              <a:rect l="l" t="t" r="r" b="b"/>
              <a:pathLst>
                <a:path w="1062995" h="1327485">
                  <a:moveTo>
                    <a:pt x="20608" y="0"/>
                  </a:moveTo>
                  <a:lnTo>
                    <a:pt x="1042387" y="0"/>
                  </a:lnTo>
                  <a:cubicBezTo>
                    <a:pt x="1047853" y="0"/>
                    <a:pt x="1053094" y="2171"/>
                    <a:pt x="1056959" y="6036"/>
                  </a:cubicBezTo>
                  <a:cubicBezTo>
                    <a:pt x="1060824" y="9901"/>
                    <a:pt x="1062995" y="15142"/>
                    <a:pt x="1062995" y="20608"/>
                  </a:cubicBezTo>
                  <a:lnTo>
                    <a:pt x="1062995" y="1306878"/>
                  </a:lnTo>
                  <a:cubicBezTo>
                    <a:pt x="1062995" y="1318259"/>
                    <a:pt x="1053768" y="1327485"/>
                    <a:pt x="1042387" y="1327485"/>
                  </a:cubicBezTo>
                  <a:lnTo>
                    <a:pt x="20608" y="1327485"/>
                  </a:lnTo>
                  <a:cubicBezTo>
                    <a:pt x="15142" y="1327485"/>
                    <a:pt x="9901" y="1325314"/>
                    <a:pt x="6036" y="1321450"/>
                  </a:cubicBezTo>
                  <a:cubicBezTo>
                    <a:pt x="2171" y="1317585"/>
                    <a:pt x="0" y="1312343"/>
                    <a:pt x="0" y="1306878"/>
                  </a:cubicBezTo>
                  <a:lnTo>
                    <a:pt x="0" y="20608"/>
                  </a:lnTo>
                  <a:cubicBezTo>
                    <a:pt x="0" y="15142"/>
                    <a:pt x="2171" y="9901"/>
                    <a:pt x="6036" y="6036"/>
                  </a:cubicBezTo>
                  <a:cubicBezTo>
                    <a:pt x="9901" y="2171"/>
                    <a:pt x="15142" y="0"/>
                    <a:pt x="2060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2" name="Group 12"/>
          <p:cNvGrpSpPr/>
          <p:nvPr/>
        </p:nvGrpSpPr>
        <p:grpSpPr>
          <a:xfrm>
            <a:off x="211826" y="2481859"/>
            <a:ext cx="1897124" cy="1876620"/>
            <a:chOff x="0" y="0"/>
            <a:chExt cx="1170832" cy="115817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170832" cy="1158177"/>
            </a:xfrm>
            <a:custGeom>
              <a:avLst/>
              <a:gdLst/>
              <a:ahLst/>
              <a:cxnLst/>
              <a:rect l="l" t="t" r="r" b="b"/>
              <a:pathLst>
                <a:path w="1170832" h="1158177">
                  <a:moveTo>
                    <a:pt x="32647" y="0"/>
                  </a:moveTo>
                  <a:lnTo>
                    <a:pt x="1138185" y="0"/>
                  </a:lnTo>
                  <a:cubicBezTo>
                    <a:pt x="1156215" y="0"/>
                    <a:pt x="1170832" y="14617"/>
                    <a:pt x="1170832" y="32647"/>
                  </a:cubicBezTo>
                  <a:lnTo>
                    <a:pt x="1170832" y="1125531"/>
                  </a:lnTo>
                  <a:cubicBezTo>
                    <a:pt x="1170832" y="1134189"/>
                    <a:pt x="1167392" y="1142493"/>
                    <a:pt x="1161270" y="1148615"/>
                  </a:cubicBezTo>
                  <a:cubicBezTo>
                    <a:pt x="1155147" y="1154738"/>
                    <a:pt x="1146843" y="1158177"/>
                    <a:pt x="1138185" y="1158177"/>
                  </a:cubicBezTo>
                  <a:lnTo>
                    <a:pt x="32647" y="1158177"/>
                  </a:lnTo>
                  <a:cubicBezTo>
                    <a:pt x="14617" y="1158177"/>
                    <a:pt x="0" y="1143561"/>
                    <a:pt x="0" y="1125531"/>
                  </a:cubicBezTo>
                  <a:lnTo>
                    <a:pt x="0" y="32647"/>
                  </a:lnTo>
                  <a:cubicBezTo>
                    <a:pt x="0" y="23988"/>
                    <a:pt x="3440" y="15685"/>
                    <a:pt x="9562" y="9562"/>
                  </a:cubicBezTo>
                  <a:cubicBezTo>
                    <a:pt x="15685" y="3440"/>
                    <a:pt x="23988" y="0"/>
                    <a:pt x="326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4" name="Group 14"/>
          <p:cNvGrpSpPr/>
          <p:nvPr/>
        </p:nvGrpSpPr>
        <p:grpSpPr>
          <a:xfrm>
            <a:off x="211826" y="4409639"/>
            <a:ext cx="1897124" cy="1803365"/>
            <a:chOff x="0" y="0"/>
            <a:chExt cx="1170832" cy="111296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70832" cy="1112968"/>
            </a:xfrm>
            <a:custGeom>
              <a:avLst/>
              <a:gdLst/>
              <a:ahLst/>
              <a:cxnLst/>
              <a:rect l="l" t="t" r="r" b="b"/>
              <a:pathLst>
                <a:path w="1170832" h="1112968">
                  <a:moveTo>
                    <a:pt x="32647" y="0"/>
                  </a:moveTo>
                  <a:lnTo>
                    <a:pt x="1138185" y="0"/>
                  </a:lnTo>
                  <a:cubicBezTo>
                    <a:pt x="1156215" y="0"/>
                    <a:pt x="1170832" y="14617"/>
                    <a:pt x="1170832" y="32647"/>
                  </a:cubicBezTo>
                  <a:lnTo>
                    <a:pt x="1170832" y="1080321"/>
                  </a:lnTo>
                  <a:cubicBezTo>
                    <a:pt x="1170832" y="1088979"/>
                    <a:pt x="1167392" y="1097283"/>
                    <a:pt x="1161270" y="1103405"/>
                  </a:cubicBezTo>
                  <a:cubicBezTo>
                    <a:pt x="1155147" y="1109528"/>
                    <a:pt x="1146843" y="1112968"/>
                    <a:pt x="1138185" y="1112968"/>
                  </a:cubicBezTo>
                  <a:lnTo>
                    <a:pt x="32647" y="1112968"/>
                  </a:lnTo>
                  <a:cubicBezTo>
                    <a:pt x="14617" y="1112968"/>
                    <a:pt x="0" y="1098351"/>
                    <a:pt x="0" y="1080321"/>
                  </a:cubicBezTo>
                  <a:lnTo>
                    <a:pt x="0" y="32647"/>
                  </a:lnTo>
                  <a:cubicBezTo>
                    <a:pt x="0" y="23988"/>
                    <a:pt x="3440" y="15685"/>
                    <a:pt x="9562" y="9562"/>
                  </a:cubicBezTo>
                  <a:cubicBezTo>
                    <a:pt x="15685" y="3440"/>
                    <a:pt x="23988" y="0"/>
                    <a:pt x="326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6" name="Group 16"/>
          <p:cNvGrpSpPr/>
          <p:nvPr/>
        </p:nvGrpSpPr>
        <p:grpSpPr>
          <a:xfrm>
            <a:off x="5213622" y="2450765"/>
            <a:ext cx="2159538" cy="1876620"/>
            <a:chOff x="0" y="0"/>
            <a:chExt cx="1332784" cy="115817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32784" cy="1158177"/>
            </a:xfrm>
            <a:custGeom>
              <a:avLst/>
              <a:gdLst/>
              <a:ahLst/>
              <a:cxnLst/>
              <a:rect l="l" t="t" r="r" b="b"/>
              <a:pathLst>
                <a:path w="1332784" h="1158177">
                  <a:moveTo>
                    <a:pt x="28680" y="0"/>
                  </a:moveTo>
                  <a:lnTo>
                    <a:pt x="1304104" y="0"/>
                  </a:lnTo>
                  <a:cubicBezTo>
                    <a:pt x="1311710" y="0"/>
                    <a:pt x="1319005" y="3022"/>
                    <a:pt x="1324383" y="8400"/>
                  </a:cubicBezTo>
                  <a:cubicBezTo>
                    <a:pt x="1329762" y="13779"/>
                    <a:pt x="1332784" y="21074"/>
                    <a:pt x="1332784" y="28680"/>
                  </a:cubicBezTo>
                  <a:lnTo>
                    <a:pt x="1332784" y="1129498"/>
                  </a:lnTo>
                  <a:cubicBezTo>
                    <a:pt x="1332784" y="1145337"/>
                    <a:pt x="1319943" y="1158177"/>
                    <a:pt x="1304104" y="1158177"/>
                  </a:cubicBezTo>
                  <a:lnTo>
                    <a:pt x="28680" y="1158177"/>
                  </a:lnTo>
                  <a:cubicBezTo>
                    <a:pt x="12840" y="1158177"/>
                    <a:pt x="0" y="1145337"/>
                    <a:pt x="0" y="1129498"/>
                  </a:cubicBezTo>
                  <a:lnTo>
                    <a:pt x="0" y="28680"/>
                  </a:lnTo>
                  <a:cubicBezTo>
                    <a:pt x="0" y="12840"/>
                    <a:pt x="12840" y="0"/>
                    <a:pt x="2868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8" name="Group 18"/>
          <p:cNvGrpSpPr/>
          <p:nvPr/>
        </p:nvGrpSpPr>
        <p:grpSpPr>
          <a:xfrm>
            <a:off x="5213622" y="4378545"/>
            <a:ext cx="2159538" cy="1803365"/>
            <a:chOff x="0" y="0"/>
            <a:chExt cx="1332784" cy="1112967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332784" cy="1112968"/>
            </a:xfrm>
            <a:custGeom>
              <a:avLst/>
              <a:gdLst/>
              <a:ahLst/>
              <a:cxnLst/>
              <a:rect l="l" t="t" r="r" b="b"/>
              <a:pathLst>
                <a:path w="1332784" h="1112968">
                  <a:moveTo>
                    <a:pt x="28680" y="0"/>
                  </a:moveTo>
                  <a:lnTo>
                    <a:pt x="1304104" y="0"/>
                  </a:lnTo>
                  <a:cubicBezTo>
                    <a:pt x="1311710" y="0"/>
                    <a:pt x="1319005" y="3022"/>
                    <a:pt x="1324383" y="8400"/>
                  </a:cubicBezTo>
                  <a:cubicBezTo>
                    <a:pt x="1329762" y="13779"/>
                    <a:pt x="1332784" y="21074"/>
                    <a:pt x="1332784" y="28680"/>
                  </a:cubicBezTo>
                  <a:lnTo>
                    <a:pt x="1332784" y="1084288"/>
                  </a:lnTo>
                  <a:cubicBezTo>
                    <a:pt x="1332784" y="1100127"/>
                    <a:pt x="1319943" y="1112968"/>
                    <a:pt x="1304104" y="1112968"/>
                  </a:cubicBezTo>
                  <a:lnTo>
                    <a:pt x="28680" y="1112968"/>
                  </a:lnTo>
                  <a:cubicBezTo>
                    <a:pt x="12840" y="1112968"/>
                    <a:pt x="0" y="1100127"/>
                    <a:pt x="0" y="1084288"/>
                  </a:cubicBezTo>
                  <a:lnTo>
                    <a:pt x="0" y="28680"/>
                  </a:lnTo>
                  <a:cubicBezTo>
                    <a:pt x="0" y="12840"/>
                    <a:pt x="12840" y="0"/>
                    <a:pt x="2868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20" name="Group 20"/>
          <p:cNvGrpSpPr/>
          <p:nvPr/>
        </p:nvGrpSpPr>
        <p:grpSpPr>
          <a:xfrm>
            <a:off x="60268" y="6308254"/>
            <a:ext cx="7447420" cy="3736127"/>
            <a:chOff x="0" y="0"/>
            <a:chExt cx="2668987" cy="133894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668987" cy="1338944"/>
            </a:xfrm>
            <a:custGeom>
              <a:avLst/>
              <a:gdLst/>
              <a:ahLst/>
              <a:cxnLst/>
              <a:rect l="l" t="t" r="r" b="b"/>
              <a:pathLst>
                <a:path w="2668987" h="1338944">
                  <a:moveTo>
                    <a:pt x="38463" y="0"/>
                  </a:moveTo>
                  <a:lnTo>
                    <a:pt x="2630524" y="0"/>
                  </a:lnTo>
                  <a:cubicBezTo>
                    <a:pt x="2640725" y="0"/>
                    <a:pt x="2650508" y="4052"/>
                    <a:pt x="2657722" y="11266"/>
                  </a:cubicBezTo>
                  <a:cubicBezTo>
                    <a:pt x="2664935" y="18479"/>
                    <a:pt x="2668987" y="28262"/>
                    <a:pt x="2668987" y="38463"/>
                  </a:cubicBezTo>
                  <a:lnTo>
                    <a:pt x="2668987" y="1300481"/>
                  </a:lnTo>
                  <a:cubicBezTo>
                    <a:pt x="2668987" y="1310682"/>
                    <a:pt x="2664935" y="1320465"/>
                    <a:pt x="2657722" y="1327678"/>
                  </a:cubicBezTo>
                  <a:cubicBezTo>
                    <a:pt x="2650508" y="1334891"/>
                    <a:pt x="2640725" y="1338944"/>
                    <a:pt x="2630524" y="1338944"/>
                  </a:cubicBezTo>
                  <a:lnTo>
                    <a:pt x="38463" y="1338944"/>
                  </a:lnTo>
                  <a:cubicBezTo>
                    <a:pt x="28262" y="1338944"/>
                    <a:pt x="18479" y="1334891"/>
                    <a:pt x="11266" y="1327678"/>
                  </a:cubicBezTo>
                  <a:cubicBezTo>
                    <a:pt x="4052" y="1320465"/>
                    <a:pt x="0" y="1310682"/>
                    <a:pt x="0" y="1300481"/>
                  </a:cubicBezTo>
                  <a:lnTo>
                    <a:pt x="0" y="38463"/>
                  </a:lnTo>
                  <a:cubicBezTo>
                    <a:pt x="0" y="28262"/>
                    <a:pt x="4052" y="18479"/>
                    <a:pt x="11266" y="11266"/>
                  </a:cubicBezTo>
                  <a:cubicBezTo>
                    <a:pt x="18479" y="4052"/>
                    <a:pt x="28262" y="0"/>
                    <a:pt x="384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round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0" y="9525"/>
              <a:ext cx="2668987" cy="13294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7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 rot="-10800000">
            <a:off x="6146968" y="117400"/>
            <a:ext cx="6505289" cy="1331353"/>
            <a:chOff x="0" y="0"/>
            <a:chExt cx="1966740" cy="40250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966740" cy="402507"/>
            </a:xfrm>
            <a:custGeom>
              <a:avLst/>
              <a:gdLst/>
              <a:ahLst/>
              <a:cxnLst/>
              <a:rect l="l" t="t" r="r" b="b"/>
              <a:pathLst>
                <a:path w="1966740" h="402507">
                  <a:moveTo>
                    <a:pt x="1763540" y="0"/>
                  </a:moveTo>
                  <a:cubicBezTo>
                    <a:pt x="1875765" y="0"/>
                    <a:pt x="1966740" y="90104"/>
                    <a:pt x="1966740" y="201254"/>
                  </a:cubicBezTo>
                  <a:cubicBezTo>
                    <a:pt x="1966740" y="312403"/>
                    <a:pt x="1875765" y="402507"/>
                    <a:pt x="1763540" y="402507"/>
                  </a:cubicBezTo>
                  <a:lnTo>
                    <a:pt x="203200" y="402507"/>
                  </a:lnTo>
                  <a:cubicBezTo>
                    <a:pt x="90976" y="402507"/>
                    <a:pt x="0" y="312403"/>
                    <a:pt x="0" y="201254"/>
                  </a:cubicBezTo>
                  <a:cubicBezTo>
                    <a:pt x="0" y="90104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miter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1966740" cy="440607"/>
            </a:xfrm>
            <a:prstGeom prst="rect">
              <a:avLst/>
            </a:prstGeom>
          </p:spPr>
          <p:txBody>
            <a:bodyPr lIns="44254" tIns="44254" rIns="44254" bIns="44254" rtlCol="0" anchor="ctr"/>
            <a:lstStyle/>
            <a:p>
              <a:pPr algn="ctr">
                <a:lnSpc>
                  <a:spcPts val="2317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>
            <a:off x="6484951" y="234800"/>
            <a:ext cx="888209" cy="1096554"/>
          </a:xfrm>
          <a:custGeom>
            <a:avLst/>
            <a:gdLst/>
            <a:ahLst/>
            <a:cxnLst/>
            <a:rect l="l" t="t" r="r" b="b"/>
            <a:pathLst>
              <a:path w="888209" h="1096554">
                <a:moveTo>
                  <a:pt x="0" y="0"/>
                </a:moveTo>
                <a:lnTo>
                  <a:pt x="888208" y="0"/>
                </a:lnTo>
                <a:lnTo>
                  <a:pt x="888208" y="1096553"/>
                </a:lnTo>
                <a:lnTo>
                  <a:pt x="0" y="109655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4776373" y="10365082"/>
            <a:ext cx="187747" cy="187064"/>
          </a:xfrm>
          <a:custGeom>
            <a:avLst/>
            <a:gdLst/>
            <a:ahLst/>
            <a:cxnLst/>
            <a:rect l="l" t="t" r="r" b="b"/>
            <a:pathLst>
              <a:path w="187747" h="187064">
                <a:moveTo>
                  <a:pt x="0" y="0"/>
                </a:moveTo>
                <a:lnTo>
                  <a:pt x="187747" y="0"/>
                </a:lnTo>
                <a:lnTo>
                  <a:pt x="187747" y="187065"/>
                </a:lnTo>
                <a:lnTo>
                  <a:pt x="0" y="18706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4776373" y="10146660"/>
            <a:ext cx="187747" cy="187747"/>
          </a:xfrm>
          <a:custGeom>
            <a:avLst/>
            <a:gdLst/>
            <a:ahLst/>
            <a:cxnLst/>
            <a:rect l="l" t="t" r="r" b="b"/>
            <a:pathLst>
              <a:path w="187747" h="187747">
                <a:moveTo>
                  <a:pt x="0" y="0"/>
                </a:moveTo>
                <a:lnTo>
                  <a:pt x="187747" y="0"/>
                </a:lnTo>
                <a:lnTo>
                  <a:pt x="187747" y="187747"/>
                </a:lnTo>
                <a:lnTo>
                  <a:pt x="0" y="1877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29" name="TextBox 29"/>
          <p:cNvSpPr txBox="1"/>
          <p:nvPr/>
        </p:nvSpPr>
        <p:spPr>
          <a:xfrm>
            <a:off x="278247" y="1101600"/>
            <a:ext cx="5535346" cy="2972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14"/>
              </a:lnSpc>
            </a:pPr>
            <a:r>
              <a:rPr lang="en-US" sz="1796" spc="-23">
                <a:solidFill>
                  <a:srgbClr val="4D4D4D"/>
                </a:solidFill>
                <a:latin typeface="Sarabun"/>
                <a:ea typeface="Sarabun"/>
                <a:cs typeface="Sarabun"/>
                <a:sym typeface="Sarabun"/>
              </a:rPr>
              <a:t>ชื่อการประชุม.........................................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211826" y="1965323"/>
            <a:ext cx="7161334" cy="399716"/>
            <a:chOff x="0" y="0"/>
            <a:chExt cx="9548445" cy="532955"/>
          </a:xfrm>
        </p:grpSpPr>
        <p:sp>
          <p:nvSpPr>
            <p:cNvPr id="31" name="Freeform 31"/>
            <p:cNvSpPr/>
            <p:nvPr/>
          </p:nvSpPr>
          <p:spPr>
            <a:xfrm>
              <a:off x="88562" y="177800"/>
              <a:ext cx="463979" cy="355155"/>
            </a:xfrm>
            <a:custGeom>
              <a:avLst/>
              <a:gdLst/>
              <a:ahLst/>
              <a:cxnLst/>
              <a:rect l="l" t="t" r="r" b="b"/>
              <a:pathLst>
                <a:path w="463979" h="355155">
                  <a:moveTo>
                    <a:pt x="0" y="0"/>
                  </a:moveTo>
                  <a:lnTo>
                    <a:pt x="463979" y="0"/>
                  </a:lnTo>
                  <a:lnTo>
                    <a:pt x="463979" y="355155"/>
                  </a:lnTo>
                  <a:lnTo>
                    <a:pt x="0" y="3551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32" name="AutoShape 32"/>
            <p:cNvSpPr/>
            <p:nvPr/>
          </p:nvSpPr>
          <p:spPr>
            <a:xfrm>
              <a:off x="0" y="25400"/>
              <a:ext cx="9548445" cy="0"/>
            </a:xfrm>
            <a:prstGeom prst="line">
              <a:avLst/>
            </a:prstGeom>
            <a:ln w="50800" cap="flat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headEnd type="none" w="sm" len="sm"/>
              <a:tailEnd type="none" w="sm" len="sm"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678459" y="259143"/>
              <a:ext cx="4329311" cy="273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99">
                  <a:solidFill>
                    <a:srgbClr val="000000"/>
                  </a:solidFill>
                  <a:latin typeface="Sarabun"/>
                  <a:ea typeface="Sarabun"/>
                  <a:cs typeface="Sarabun"/>
                  <a:sym typeface="Sarabun"/>
                </a:rPr>
                <a:t>ภาพบรรยากาศการประชุม (Meeting Photos)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278247" y="437929"/>
            <a:ext cx="355053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gradFill>
                  <a:gsLst>
                    <a:gs pos="15000">
                      <a:srgbClr val="007DAF">
                        <a:alpha val="100000"/>
                      </a:srgbClr>
                    </a:gs>
                    <a:gs pos="50000">
                      <a:srgbClr val="C771D4">
                        <a:alpha val="100000"/>
                      </a:srgbClr>
                    </a:gs>
                    <a:gs pos="85000">
                      <a:srgbClr val="FFB829">
                        <a:alpha val="100000"/>
                      </a:srgbClr>
                    </a:gs>
                  </a:gsLst>
                  <a:lin ang="18900000"/>
                </a:gradFill>
                <a:latin typeface="Sarabun Bold"/>
                <a:ea typeface="Sarabun Bold"/>
                <a:cs typeface="Sarabun Bold"/>
                <a:sym typeface="Sarabun Bold"/>
              </a:rPr>
              <a:t>ข่าวประชาสัมพันธ์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78247" y="195513"/>
            <a:ext cx="2945381" cy="280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80"/>
              </a:lnSpc>
            </a:pPr>
            <a:r>
              <a:rPr lang="en-US" sz="1700">
                <a:solidFill>
                  <a:srgbClr val="682C9B"/>
                </a:solidFill>
                <a:latin typeface="Sarabun"/>
                <a:ea typeface="Sarabun"/>
                <a:cs typeface="Sarabun"/>
                <a:sym typeface="Sarabun"/>
              </a:rPr>
              <a:t>สำนักอนามัยผู้สูงอายุ กรมอนามัย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68144" y="10225025"/>
            <a:ext cx="616102" cy="2407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4"/>
              </a:lnSpc>
            </a:pPr>
            <a:r>
              <a:rPr lang="en-US" sz="1396" spc="-18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โดย กลุ่ม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073159" y="10126762"/>
            <a:ext cx="2338146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spc="-15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https://eh.anamai.moph.go.th/th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073159" y="10365082"/>
            <a:ext cx="152920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spc="-15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สำนักอนามัยผู้สูงอายุ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11008" y="6865424"/>
            <a:ext cx="6945939" cy="2564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76"/>
              </a:lnSpc>
            </a:pPr>
            <a:r>
              <a:rPr lang="en-US" sz="1600" spc="-35">
                <a:solidFill>
                  <a:srgbClr val="000000"/>
                </a:solidFill>
                <a:latin typeface="Sarabun"/>
                <a:ea typeface="Sarabun"/>
                <a:cs typeface="Sarabun"/>
                <a:sym typeface="Sarabun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8144" y="1499543"/>
            <a:ext cx="5963985" cy="273028"/>
            <a:chOff x="0" y="0"/>
            <a:chExt cx="7951979" cy="36403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7263" cy="364038"/>
            </a:xfrm>
            <a:custGeom>
              <a:avLst/>
              <a:gdLst/>
              <a:ahLst/>
              <a:cxnLst/>
              <a:rect l="l" t="t" r="r" b="b"/>
              <a:pathLst>
                <a:path w="397263" h="364038">
                  <a:moveTo>
                    <a:pt x="0" y="0"/>
                  </a:moveTo>
                  <a:lnTo>
                    <a:pt x="397263" y="0"/>
                  </a:lnTo>
                  <a:lnTo>
                    <a:pt x="397263" y="364038"/>
                  </a:lnTo>
                  <a:lnTo>
                    <a:pt x="0" y="3640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TextBox 4"/>
            <p:cNvSpPr txBox="1"/>
            <p:nvPr/>
          </p:nvSpPr>
          <p:spPr>
            <a:xfrm>
              <a:off x="546991" y="103434"/>
              <a:ext cx="7404989" cy="2606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20"/>
                </a:lnSpc>
                <a:spcBef>
                  <a:spcPct val="0"/>
                </a:spcBef>
              </a:pPr>
              <a:r>
                <a:rPr lang="en-US" sz="1299">
                  <a:solidFill>
                    <a:srgbClr val="000000"/>
                  </a:solidFill>
                  <a:latin typeface="Sarabun"/>
                  <a:ea typeface="Sarabun"/>
                  <a:cs typeface="Sarabun"/>
                  <a:sym typeface="Sarabun"/>
                </a:rPr>
                <a:t>วันที่ : วว/ดด/ปป                                      สถานที่ : ...........................................</a:t>
              </a:r>
            </a:p>
          </p:txBody>
        </p:sp>
        <p:sp>
          <p:nvSpPr>
            <p:cNvPr id="5" name="Freeform 5"/>
            <p:cNvSpPr/>
            <p:nvPr/>
          </p:nvSpPr>
          <p:spPr>
            <a:xfrm>
              <a:off x="3662792" y="0"/>
              <a:ext cx="264382" cy="364038"/>
            </a:xfrm>
            <a:custGeom>
              <a:avLst/>
              <a:gdLst/>
              <a:ahLst/>
              <a:cxnLst/>
              <a:rect l="l" t="t" r="r" b="b"/>
              <a:pathLst>
                <a:path w="264382" h="364038">
                  <a:moveTo>
                    <a:pt x="0" y="0"/>
                  </a:moveTo>
                  <a:lnTo>
                    <a:pt x="264382" y="0"/>
                  </a:lnTo>
                  <a:lnTo>
                    <a:pt x="264382" y="364038"/>
                  </a:lnTo>
                  <a:lnTo>
                    <a:pt x="0" y="3640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6" name="Freeform 6"/>
          <p:cNvSpPr/>
          <p:nvPr/>
        </p:nvSpPr>
        <p:spPr>
          <a:xfrm>
            <a:off x="3893801" y="264720"/>
            <a:ext cx="976446" cy="808305"/>
          </a:xfrm>
          <a:custGeom>
            <a:avLst/>
            <a:gdLst/>
            <a:ahLst/>
            <a:cxnLst/>
            <a:rect l="l" t="t" r="r" b="b"/>
            <a:pathLst>
              <a:path w="976446" h="808305">
                <a:moveTo>
                  <a:pt x="0" y="0"/>
                </a:moveTo>
                <a:lnTo>
                  <a:pt x="976445" y="0"/>
                </a:lnTo>
                <a:lnTo>
                  <a:pt x="976445" y="808305"/>
                </a:lnTo>
                <a:lnTo>
                  <a:pt x="0" y="808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b="-9929"/>
            </a:stretch>
          </a:blipFill>
        </p:spPr>
      </p:sp>
      <p:grpSp>
        <p:nvGrpSpPr>
          <p:cNvPr id="7" name="Group 7"/>
          <p:cNvGrpSpPr/>
          <p:nvPr/>
        </p:nvGrpSpPr>
        <p:grpSpPr>
          <a:xfrm>
            <a:off x="0" y="10101531"/>
            <a:ext cx="7560000" cy="590469"/>
            <a:chOff x="0" y="0"/>
            <a:chExt cx="2709333" cy="21161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709333" cy="211611"/>
            </a:xfrm>
            <a:custGeom>
              <a:avLst/>
              <a:gdLst/>
              <a:ahLst/>
              <a:cxnLst/>
              <a:rect l="l" t="t" r="r" b="b"/>
              <a:pathLst>
                <a:path w="2709333" h="211611">
                  <a:moveTo>
                    <a:pt x="0" y="0"/>
                  </a:moveTo>
                  <a:lnTo>
                    <a:pt x="2709333" y="0"/>
                  </a:lnTo>
                  <a:lnTo>
                    <a:pt x="2709333" y="211611"/>
                  </a:lnTo>
                  <a:lnTo>
                    <a:pt x="0" y="211611"/>
                  </a:lnTo>
                  <a:close/>
                </a:path>
              </a:pathLst>
            </a:custGeom>
            <a:gradFill rotWithShape="1">
              <a:gsLst>
                <a:gs pos="15000">
                  <a:srgbClr val="007DAF">
                    <a:alpha val="100000"/>
                  </a:srgbClr>
                </a:gs>
                <a:gs pos="50000">
                  <a:srgbClr val="C771D4">
                    <a:alpha val="100000"/>
                  </a:srgbClr>
                </a:gs>
                <a:gs pos="85000">
                  <a:srgbClr val="FFB829">
                    <a:alpha val="100000"/>
                  </a:srgbClr>
                </a:gs>
              </a:gsLst>
              <a:lin ang="18900000"/>
            </a:gradFill>
          </p:spPr>
        </p:sp>
        <p:sp>
          <p:nvSpPr>
            <p:cNvPr id="9" name="TextBox 9"/>
            <p:cNvSpPr txBox="1"/>
            <p:nvPr/>
          </p:nvSpPr>
          <p:spPr>
            <a:xfrm>
              <a:off x="0" y="-19050"/>
              <a:ext cx="2709333" cy="2306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4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2159173" y="2450765"/>
            <a:ext cx="3005437" cy="3753239"/>
            <a:chOff x="0" y="0"/>
            <a:chExt cx="1062995" cy="132748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62995" cy="1327485"/>
            </a:xfrm>
            <a:custGeom>
              <a:avLst/>
              <a:gdLst/>
              <a:ahLst/>
              <a:cxnLst/>
              <a:rect l="l" t="t" r="r" b="b"/>
              <a:pathLst>
                <a:path w="1062995" h="1327485">
                  <a:moveTo>
                    <a:pt x="20608" y="0"/>
                  </a:moveTo>
                  <a:lnTo>
                    <a:pt x="1042387" y="0"/>
                  </a:lnTo>
                  <a:cubicBezTo>
                    <a:pt x="1047853" y="0"/>
                    <a:pt x="1053094" y="2171"/>
                    <a:pt x="1056959" y="6036"/>
                  </a:cubicBezTo>
                  <a:cubicBezTo>
                    <a:pt x="1060824" y="9901"/>
                    <a:pt x="1062995" y="15142"/>
                    <a:pt x="1062995" y="20608"/>
                  </a:cubicBezTo>
                  <a:lnTo>
                    <a:pt x="1062995" y="1306878"/>
                  </a:lnTo>
                  <a:cubicBezTo>
                    <a:pt x="1062995" y="1318259"/>
                    <a:pt x="1053768" y="1327485"/>
                    <a:pt x="1042387" y="1327485"/>
                  </a:cubicBezTo>
                  <a:lnTo>
                    <a:pt x="20608" y="1327485"/>
                  </a:lnTo>
                  <a:cubicBezTo>
                    <a:pt x="15142" y="1327485"/>
                    <a:pt x="9901" y="1325314"/>
                    <a:pt x="6036" y="1321450"/>
                  </a:cubicBezTo>
                  <a:cubicBezTo>
                    <a:pt x="2171" y="1317585"/>
                    <a:pt x="0" y="1312343"/>
                    <a:pt x="0" y="1306878"/>
                  </a:cubicBezTo>
                  <a:lnTo>
                    <a:pt x="0" y="20608"/>
                  </a:lnTo>
                  <a:cubicBezTo>
                    <a:pt x="0" y="15142"/>
                    <a:pt x="2171" y="9901"/>
                    <a:pt x="6036" y="6036"/>
                  </a:cubicBezTo>
                  <a:cubicBezTo>
                    <a:pt x="9901" y="2171"/>
                    <a:pt x="15142" y="0"/>
                    <a:pt x="2060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2" name="Group 12"/>
          <p:cNvGrpSpPr/>
          <p:nvPr/>
        </p:nvGrpSpPr>
        <p:grpSpPr>
          <a:xfrm>
            <a:off x="211826" y="2481859"/>
            <a:ext cx="1897124" cy="1876620"/>
            <a:chOff x="0" y="0"/>
            <a:chExt cx="1170832" cy="115817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170832" cy="1158177"/>
            </a:xfrm>
            <a:custGeom>
              <a:avLst/>
              <a:gdLst/>
              <a:ahLst/>
              <a:cxnLst/>
              <a:rect l="l" t="t" r="r" b="b"/>
              <a:pathLst>
                <a:path w="1170832" h="1158177">
                  <a:moveTo>
                    <a:pt x="32647" y="0"/>
                  </a:moveTo>
                  <a:lnTo>
                    <a:pt x="1138185" y="0"/>
                  </a:lnTo>
                  <a:cubicBezTo>
                    <a:pt x="1156215" y="0"/>
                    <a:pt x="1170832" y="14617"/>
                    <a:pt x="1170832" y="32647"/>
                  </a:cubicBezTo>
                  <a:lnTo>
                    <a:pt x="1170832" y="1125531"/>
                  </a:lnTo>
                  <a:cubicBezTo>
                    <a:pt x="1170832" y="1134189"/>
                    <a:pt x="1167392" y="1142493"/>
                    <a:pt x="1161270" y="1148615"/>
                  </a:cubicBezTo>
                  <a:cubicBezTo>
                    <a:pt x="1155147" y="1154738"/>
                    <a:pt x="1146843" y="1158177"/>
                    <a:pt x="1138185" y="1158177"/>
                  </a:cubicBezTo>
                  <a:lnTo>
                    <a:pt x="32647" y="1158177"/>
                  </a:lnTo>
                  <a:cubicBezTo>
                    <a:pt x="14617" y="1158177"/>
                    <a:pt x="0" y="1143561"/>
                    <a:pt x="0" y="1125531"/>
                  </a:cubicBezTo>
                  <a:lnTo>
                    <a:pt x="0" y="32647"/>
                  </a:lnTo>
                  <a:cubicBezTo>
                    <a:pt x="0" y="23988"/>
                    <a:pt x="3440" y="15685"/>
                    <a:pt x="9562" y="9562"/>
                  </a:cubicBezTo>
                  <a:cubicBezTo>
                    <a:pt x="15685" y="3440"/>
                    <a:pt x="23988" y="0"/>
                    <a:pt x="326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4" name="Group 14"/>
          <p:cNvGrpSpPr/>
          <p:nvPr/>
        </p:nvGrpSpPr>
        <p:grpSpPr>
          <a:xfrm>
            <a:off x="211826" y="4409639"/>
            <a:ext cx="1897124" cy="1803365"/>
            <a:chOff x="0" y="0"/>
            <a:chExt cx="1170832" cy="111296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70832" cy="1112968"/>
            </a:xfrm>
            <a:custGeom>
              <a:avLst/>
              <a:gdLst/>
              <a:ahLst/>
              <a:cxnLst/>
              <a:rect l="l" t="t" r="r" b="b"/>
              <a:pathLst>
                <a:path w="1170832" h="1112968">
                  <a:moveTo>
                    <a:pt x="32647" y="0"/>
                  </a:moveTo>
                  <a:lnTo>
                    <a:pt x="1138185" y="0"/>
                  </a:lnTo>
                  <a:cubicBezTo>
                    <a:pt x="1156215" y="0"/>
                    <a:pt x="1170832" y="14617"/>
                    <a:pt x="1170832" y="32647"/>
                  </a:cubicBezTo>
                  <a:lnTo>
                    <a:pt x="1170832" y="1080321"/>
                  </a:lnTo>
                  <a:cubicBezTo>
                    <a:pt x="1170832" y="1088979"/>
                    <a:pt x="1167392" y="1097283"/>
                    <a:pt x="1161270" y="1103405"/>
                  </a:cubicBezTo>
                  <a:cubicBezTo>
                    <a:pt x="1155147" y="1109528"/>
                    <a:pt x="1146843" y="1112968"/>
                    <a:pt x="1138185" y="1112968"/>
                  </a:cubicBezTo>
                  <a:lnTo>
                    <a:pt x="32647" y="1112968"/>
                  </a:lnTo>
                  <a:cubicBezTo>
                    <a:pt x="14617" y="1112968"/>
                    <a:pt x="0" y="1098351"/>
                    <a:pt x="0" y="1080321"/>
                  </a:cubicBezTo>
                  <a:lnTo>
                    <a:pt x="0" y="32647"/>
                  </a:lnTo>
                  <a:cubicBezTo>
                    <a:pt x="0" y="23988"/>
                    <a:pt x="3440" y="15685"/>
                    <a:pt x="9562" y="9562"/>
                  </a:cubicBezTo>
                  <a:cubicBezTo>
                    <a:pt x="15685" y="3440"/>
                    <a:pt x="23988" y="0"/>
                    <a:pt x="326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6" name="Group 16"/>
          <p:cNvGrpSpPr/>
          <p:nvPr/>
        </p:nvGrpSpPr>
        <p:grpSpPr>
          <a:xfrm>
            <a:off x="5213622" y="2450765"/>
            <a:ext cx="2159538" cy="1876620"/>
            <a:chOff x="0" y="0"/>
            <a:chExt cx="1332784" cy="115817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32784" cy="1158177"/>
            </a:xfrm>
            <a:custGeom>
              <a:avLst/>
              <a:gdLst/>
              <a:ahLst/>
              <a:cxnLst/>
              <a:rect l="l" t="t" r="r" b="b"/>
              <a:pathLst>
                <a:path w="1332784" h="1158177">
                  <a:moveTo>
                    <a:pt x="28680" y="0"/>
                  </a:moveTo>
                  <a:lnTo>
                    <a:pt x="1304104" y="0"/>
                  </a:lnTo>
                  <a:cubicBezTo>
                    <a:pt x="1311710" y="0"/>
                    <a:pt x="1319005" y="3022"/>
                    <a:pt x="1324383" y="8400"/>
                  </a:cubicBezTo>
                  <a:cubicBezTo>
                    <a:pt x="1329762" y="13779"/>
                    <a:pt x="1332784" y="21074"/>
                    <a:pt x="1332784" y="28680"/>
                  </a:cubicBezTo>
                  <a:lnTo>
                    <a:pt x="1332784" y="1129498"/>
                  </a:lnTo>
                  <a:cubicBezTo>
                    <a:pt x="1332784" y="1145337"/>
                    <a:pt x="1319943" y="1158177"/>
                    <a:pt x="1304104" y="1158177"/>
                  </a:cubicBezTo>
                  <a:lnTo>
                    <a:pt x="28680" y="1158177"/>
                  </a:lnTo>
                  <a:cubicBezTo>
                    <a:pt x="12840" y="1158177"/>
                    <a:pt x="0" y="1145337"/>
                    <a:pt x="0" y="1129498"/>
                  </a:cubicBezTo>
                  <a:lnTo>
                    <a:pt x="0" y="28680"/>
                  </a:lnTo>
                  <a:cubicBezTo>
                    <a:pt x="0" y="12840"/>
                    <a:pt x="12840" y="0"/>
                    <a:pt x="2868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18" name="Group 18"/>
          <p:cNvGrpSpPr/>
          <p:nvPr/>
        </p:nvGrpSpPr>
        <p:grpSpPr>
          <a:xfrm>
            <a:off x="5213622" y="4378545"/>
            <a:ext cx="2159538" cy="1803365"/>
            <a:chOff x="0" y="0"/>
            <a:chExt cx="1332784" cy="1112967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332784" cy="1112968"/>
            </a:xfrm>
            <a:custGeom>
              <a:avLst/>
              <a:gdLst/>
              <a:ahLst/>
              <a:cxnLst/>
              <a:rect l="l" t="t" r="r" b="b"/>
              <a:pathLst>
                <a:path w="1332784" h="1112968">
                  <a:moveTo>
                    <a:pt x="28680" y="0"/>
                  </a:moveTo>
                  <a:lnTo>
                    <a:pt x="1304104" y="0"/>
                  </a:lnTo>
                  <a:cubicBezTo>
                    <a:pt x="1311710" y="0"/>
                    <a:pt x="1319005" y="3022"/>
                    <a:pt x="1324383" y="8400"/>
                  </a:cubicBezTo>
                  <a:cubicBezTo>
                    <a:pt x="1329762" y="13779"/>
                    <a:pt x="1332784" y="21074"/>
                    <a:pt x="1332784" y="28680"/>
                  </a:cubicBezTo>
                  <a:lnTo>
                    <a:pt x="1332784" y="1084288"/>
                  </a:lnTo>
                  <a:cubicBezTo>
                    <a:pt x="1332784" y="1100127"/>
                    <a:pt x="1319943" y="1112968"/>
                    <a:pt x="1304104" y="1112968"/>
                  </a:cubicBezTo>
                  <a:lnTo>
                    <a:pt x="28680" y="1112968"/>
                  </a:lnTo>
                  <a:cubicBezTo>
                    <a:pt x="12840" y="1112968"/>
                    <a:pt x="0" y="1100127"/>
                    <a:pt x="0" y="1084288"/>
                  </a:cubicBezTo>
                  <a:lnTo>
                    <a:pt x="0" y="28680"/>
                  </a:lnTo>
                  <a:cubicBezTo>
                    <a:pt x="0" y="12840"/>
                    <a:pt x="12840" y="0"/>
                    <a:pt x="2868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id="20" name="Group 20"/>
          <p:cNvGrpSpPr/>
          <p:nvPr/>
        </p:nvGrpSpPr>
        <p:grpSpPr>
          <a:xfrm>
            <a:off x="60268" y="6308254"/>
            <a:ext cx="7447420" cy="3736127"/>
            <a:chOff x="0" y="0"/>
            <a:chExt cx="2668987" cy="133894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668987" cy="1338944"/>
            </a:xfrm>
            <a:custGeom>
              <a:avLst/>
              <a:gdLst/>
              <a:ahLst/>
              <a:cxnLst/>
              <a:rect l="l" t="t" r="r" b="b"/>
              <a:pathLst>
                <a:path w="2668987" h="1338944">
                  <a:moveTo>
                    <a:pt x="38463" y="0"/>
                  </a:moveTo>
                  <a:lnTo>
                    <a:pt x="2630524" y="0"/>
                  </a:lnTo>
                  <a:cubicBezTo>
                    <a:pt x="2640725" y="0"/>
                    <a:pt x="2650508" y="4052"/>
                    <a:pt x="2657722" y="11266"/>
                  </a:cubicBezTo>
                  <a:cubicBezTo>
                    <a:pt x="2664935" y="18479"/>
                    <a:pt x="2668987" y="28262"/>
                    <a:pt x="2668987" y="38463"/>
                  </a:cubicBezTo>
                  <a:lnTo>
                    <a:pt x="2668987" y="1300481"/>
                  </a:lnTo>
                  <a:cubicBezTo>
                    <a:pt x="2668987" y="1310682"/>
                    <a:pt x="2664935" y="1320465"/>
                    <a:pt x="2657722" y="1327678"/>
                  </a:cubicBezTo>
                  <a:cubicBezTo>
                    <a:pt x="2650508" y="1334891"/>
                    <a:pt x="2640725" y="1338944"/>
                    <a:pt x="2630524" y="1338944"/>
                  </a:cubicBezTo>
                  <a:lnTo>
                    <a:pt x="38463" y="1338944"/>
                  </a:lnTo>
                  <a:cubicBezTo>
                    <a:pt x="28262" y="1338944"/>
                    <a:pt x="18479" y="1334891"/>
                    <a:pt x="11266" y="1327678"/>
                  </a:cubicBezTo>
                  <a:cubicBezTo>
                    <a:pt x="4052" y="1320465"/>
                    <a:pt x="0" y="1310682"/>
                    <a:pt x="0" y="1300481"/>
                  </a:cubicBezTo>
                  <a:lnTo>
                    <a:pt x="0" y="38463"/>
                  </a:lnTo>
                  <a:cubicBezTo>
                    <a:pt x="0" y="28262"/>
                    <a:pt x="4052" y="18479"/>
                    <a:pt x="11266" y="11266"/>
                  </a:cubicBezTo>
                  <a:cubicBezTo>
                    <a:pt x="18479" y="4052"/>
                    <a:pt x="28262" y="0"/>
                    <a:pt x="384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round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0" y="9525"/>
              <a:ext cx="2668987" cy="13294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7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 rot="-10800000">
            <a:off x="6146968" y="117400"/>
            <a:ext cx="6505289" cy="1331353"/>
            <a:chOff x="0" y="0"/>
            <a:chExt cx="1966740" cy="40250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966740" cy="402507"/>
            </a:xfrm>
            <a:custGeom>
              <a:avLst/>
              <a:gdLst/>
              <a:ahLst/>
              <a:cxnLst/>
              <a:rect l="l" t="t" r="r" b="b"/>
              <a:pathLst>
                <a:path w="1966740" h="402507">
                  <a:moveTo>
                    <a:pt x="1763540" y="0"/>
                  </a:moveTo>
                  <a:cubicBezTo>
                    <a:pt x="1875765" y="0"/>
                    <a:pt x="1966740" y="90104"/>
                    <a:pt x="1966740" y="201254"/>
                  </a:cubicBezTo>
                  <a:cubicBezTo>
                    <a:pt x="1966740" y="312403"/>
                    <a:pt x="1875765" y="402507"/>
                    <a:pt x="1763540" y="402507"/>
                  </a:cubicBezTo>
                  <a:lnTo>
                    <a:pt x="203200" y="402507"/>
                  </a:lnTo>
                  <a:cubicBezTo>
                    <a:pt x="90976" y="402507"/>
                    <a:pt x="0" y="312403"/>
                    <a:pt x="0" y="201254"/>
                  </a:cubicBezTo>
                  <a:cubicBezTo>
                    <a:pt x="0" y="90104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miter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1966740" cy="440607"/>
            </a:xfrm>
            <a:prstGeom prst="rect">
              <a:avLst/>
            </a:prstGeom>
          </p:spPr>
          <p:txBody>
            <a:bodyPr lIns="44254" tIns="44254" rIns="44254" bIns="44254" rtlCol="0" anchor="ctr"/>
            <a:lstStyle/>
            <a:p>
              <a:pPr algn="ctr">
                <a:lnSpc>
                  <a:spcPts val="2317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>
            <a:off x="6484951" y="234800"/>
            <a:ext cx="888209" cy="1096554"/>
          </a:xfrm>
          <a:custGeom>
            <a:avLst/>
            <a:gdLst/>
            <a:ahLst/>
            <a:cxnLst/>
            <a:rect l="l" t="t" r="r" b="b"/>
            <a:pathLst>
              <a:path w="888209" h="1096554">
                <a:moveTo>
                  <a:pt x="0" y="0"/>
                </a:moveTo>
                <a:lnTo>
                  <a:pt x="888208" y="0"/>
                </a:lnTo>
                <a:lnTo>
                  <a:pt x="888208" y="1096553"/>
                </a:lnTo>
                <a:lnTo>
                  <a:pt x="0" y="109655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4776373" y="10365082"/>
            <a:ext cx="187747" cy="187064"/>
          </a:xfrm>
          <a:custGeom>
            <a:avLst/>
            <a:gdLst/>
            <a:ahLst/>
            <a:cxnLst/>
            <a:rect l="l" t="t" r="r" b="b"/>
            <a:pathLst>
              <a:path w="187747" h="187064">
                <a:moveTo>
                  <a:pt x="0" y="0"/>
                </a:moveTo>
                <a:lnTo>
                  <a:pt x="187747" y="0"/>
                </a:lnTo>
                <a:lnTo>
                  <a:pt x="187747" y="187065"/>
                </a:lnTo>
                <a:lnTo>
                  <a:pt x="0" y="18706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4776373" y="10146660"/>
            <a:ext cx="187747" cy="187747"/>
          </a:xfrm>
          <a:custGeom>
            <a:avLst/>
            <a:gdLst/>
            <a:ahLst/>
            <a:cxnLst/>
            <a:rect l="l" t="t" r="r" b="b"/>
            <a:pathLst>
              <a:path w="187747" h="187747">
                <a:moveTo>
                  <a:pt x="0" y="0"/>
                </a:moveTo>
                <a:lnTo>
                  <a:pt x="187747" y="0"/>
                </a:lnTo>
                <a:lnTo>
                  <a:pt x="187747" y="187747"/>
                </a:lnTo>
                <a:lnTo>
                  <a:pt x="0" y="18774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29" name="TextBox 29"/>
          <p:cNvSpPr txBox="1"/>
          <p:nvPr/>
        </p:nvSpPr>
        <p:spPr>
          <a:xfrm>
            <a:off x="278247" y="1101600"/>
            <a:ext cx="5535346" cy="2972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14"/>
              </a:lnSpc>
            </a:pPr>
            <a:r>
              <a:rPr lang="en-US" sz="1796" spc="-23">
                <a:solidFill>
                  <a:srgbClr val="4D4D4D"/>
                </a:solidFill>
                <a:latin typeface="Sarabun"/>
                <a:ea typeface="Sarabun"/>
                <a:cs typeface="Sarabun"/>
                <a:sym typeface="Sarabun"/>
              </a:rPr>
              <a:t>ชื่อการประชุม.........................................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211826" y="1965323"/>
            <a:ext cx="7161334" cy="399716"/>
            <a:chOff x="0" y="0"/>
            <a:chExt cx="9548445" cy="532955"/>
          </a:xfrm>
        </p:grpSpPr>
        <p:sp>
          <p:nvSpPr>
            <p:cNvPr id="31" name="Freeform 31"/>
            <p:cNvSpPr/>
            <p:nvPr/>
          </p:nvSpPr>
          <p:spPr>
            <a:xfrm>
              <a:off x="88562" y="177800"/>
              <a:ext cx="463979" cy="355155"/>
            </a:xfrm>
            <a:custGeom>
              <a:avLst/>
              <a:gdLst/>
              <a:ahLst/>
              <a:cxnLst/>
              <a:rect l="l" t="t" r="r" b="b"/>
              <a:pathLst>
                <a:path w="463979" h="355155">
                  <a:moveTo>
                    <a:pt x="0" y="0"/>
                  </a:moveTo>
                  <a:lnTo>
                    <a:pt x="463979" y="0"/>
                  </a:lnTo>
                  <a:lnTo>
                    <a:pt x="463979" y="355155"/>
                  </a:lnTo>
                  <a:lnTo>
                    <a:pt x="0" y="3551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32" name="AutoShape 32"/>
            <p:cNvSpPr/>
            <p:nvPr/>
          </p:nvSpPr>
          <p:spPr>
            <a:xfrm>
              <a:off x="0" y="25400"/>
              <a:ext cx="9548445" cy="0"/>
            </a:xfrm>
            <a:prstGeom prst="line">
              <a:avLst/>
            </a:prstGeom>
            <a:ln w="50800" cap="flat">
              <a:gradFill>
                <a:gsLst>
                  <a:gs pos="15000">
                    <a:srgbClr val="007DAF">
                      <a:alpha val="100000"/>
                    </a:srgbClr>
                  </a:gs>
                  <a:gs pos="50000">
                    <a:srgbClr val="C771D4">
                      <a:alpha val="100000"/>
                    </a:srgbClr>
                  </a:gs>
                  <a:gs pos="85000">
                    <a:srgbClr val="FFB829">
                      <a:alpha val="100000"/>
                    </a:srgbClr>
                  </a:gs>
                </a:gsLst>
                <a:lin ang="18900000"/>
              </a:gradFill>
              <a:prstDash val="solid"/>
              <a:headEnd type="none" w="sm" len="sm"/>
              <a:tailEnd type="none" w="sm" len="sm"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678459" y="259143"/>
              <a:ext cx="4329311" cy="273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99">
                  <a:solidFill>
                    <a:srgbClr val="000000"/>
                  </a:solidFill>
                  <a:latin typeface="Sarabun"/>
                  <a:ea typeface="Sarabun"/>
                  <a:cs typeface="Sarabun"/>
                  <a:sym typeface="Sarabun"/>
                </a:rPr>
                <a:t>ภาพบรรยากาศการประชุม (Meeting Photos)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278247" y="437929"/>
            <a:ext cx="355053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gradFill>
                  <a:gsLst>
                    <a:gs pos="15000">
                      <a:srgbClr val="007DAF">
                        <a:alpha val="100000"/>
                      </a:srgbClr>
                    </a:gs>
                    <a:gs pos="50000">
                      <a:srgbClr val="C771D4">
                        <a:alpha val="100000"/>
                      </a:srgbClr>
                    </a:gs>
                    <a:gs pos="85000">
                      <a:srgbClr val="FFB829">
                        <a:alpha val="100000"/>
                      </a:srgbClr>
                    </a:gs>
                  </a:gsLst>
                  <a:lin ang="18900000"/>
                </a:gradFill>
                <a:latin typeface="Sarabun Bold"/>
                <a:ea typeface="Sarabun Bold"/>
                <a:cs typeface="Sarabun Bold"/>
                <a:sym typeface="Sarabun Bold"/>
              </a:rPr>
              <a:t>ข่าวประชาสัมพันธ์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78247" y="195513"/>
            <a:ext cx="2945381" cy="280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80"/>
              </a:lnSpc>
            </a:pPr>
            <a:r>
              <a:rPr lang="en-US" sz="1700">
                <a:solidFill>
                  <a:srgbClr val="682C9B"/>
                </a:solidFill>
                <a:latin typeface="Sarabun"/>
                <a:ea typeface="Sarabun"/>
                <a:cs typeface="Sarabun"/>
                <a:sym typeface="Sarabun"/>
              </a:rPr>
              <a:t>สำนักอนามัยผู้สูงอายุ กรมอนามัย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68144" y="10225025"/>
            <a:ext cx="616102" cy="2407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4"/>
              </a:lnSpc>
            </a:pPr>
            <a:r>
              <a:rPr lang="en-US" sz="1396" spc="-18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โดย กลุ่ม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073159" y="10126762"/>
            <a:ext cx="2338146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spc="-15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https://eh.anamai.moph.go.th/th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073159" y="10365082"/>
            <a:ext cx="152920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spc="-15">
                <a:solidFill>
                  <a:srgbClr val="FFFFFF"/>
                </a:solidFill>
                <a:latin typeface="Sarabun"/>
                <a:ea typeface="Sarabun"/>
                <a:cs typeface="Sarabun"/>
                <a:sym typeface="Sarabun"/>
              </a:rPr>
              <a:t>สำนักอนามัยผู้สูงอายุ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11008" y="6865424"/>
            <a:ext cx="6945939" cy="2564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76"/>
              </a:lnSpc>
            </a:pPr>
            <a:r>
              <a:rPr lang="en-US" sz="1600" spc="-35">
                <a:solidFill>
                  <a:srgbClr val="000000"/>
                </a:solidFill>
                <a:latin typeface="Sarabun"/>
                <a:ea typeface="Sarabun"/>
                <a:cs typeface="Sarabun"/>
                <a:sym typeface="Sarabun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grpSp>
        <p:nvGrpSpPr>
          <p:cNvPr id="40" name="Group 40"/>
          <p:cNvGrpSpPr/>
          <p:nvPr/>
        </p:nvGrpSpPr>
        <p:grpSpPr>
          <a:xfrm>
            <a:off x="5813593" y="5435623"/>
            <a:ext cx="1294983" cy="1294983"/>
            <a:chOff x="0" y="0"/>
            <a:chExt cx="1726644" cy="1726644"/>
          </a:xfrm>
        </p:grpSpPr>
        <p:grpSp>
          <p:nvGrpSpPr>
            <p:cNvPr id="41" name="Group 41"/>
            <p:cNvGrpSpPr/>
            <p:nvPr/>
          </p:nvGrpSpPr>
          <p:grpSpPr>
            <a:xfrm>
              <a:off x="0" y="0"/>
              <a:ext cx="1726644" cy="1726644"/>
              <a:chOff x="0" y="0"/>
              <a:chExt cx="718359" cy="718359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0" y="0"/>
                <a:ext cx="718359" cy="718359"/>
              </a:xfrm>
              <a:custGeom>
                <a:avLst/>
                <a:gdLst/>
                <a:ahLst/>
                <a:cxnLst/>
                <a:rect l="l" t="t" r="r" b="b"/>
                <a:pathLst>
                  <a:path w="718359" h="718359">
                    <a:moveTo>
                      <a:pt x="359180" y="0"/>
                    </a:moveTo>
                    <a:cubicBezTo>
                      <a:pt x="160810" y="0"/>
                      <a:pt x="0" y="160810"/>
                      <a:pt x="0" y="359180"/>
                    </a:cubicBezTo>
                    <a:cubicBezTo>
                      <a:pt x="0" y="557549"/>
                      <a:pt x="160810" y="718359"/>
                      <a:pt x="359180" y="718359"/>
                    </a:cubicBezTo>
                    <a:cubicBezTo>
                      <a:pt x="557549" y="718359"/>
                      <a:pt x="718359" y="557549"/>
                      <a:pt x="718359" y="359180"/>
                    </a:cubicBezTo>
                    <a:cubicBezTo>
                      <a:pt x="718359" y="160810"/>
                      <a:pt x="557549" y="0"/>
                      <a:pt x="359180" y="0"/>
                    </a:cubicBezTo>
                    <a:close/>
                  </a:path>
                </a:pathLst>
              </a:custGeom>
              <a:solidFill>
                <a:srgbClr val="00287C"/>
              </a:solidFill>
            </p:spPr>
          </p:sp>
          <p:sp>
            <p:nvSpPr>
              <p:cNvPr id="43" name="TextBox 43"/>
              <p:cNvSpPr txBox="1"/>
              <p:nvPr/>
            </p:nvSpPr>
            <p:spPr>
              <a:xfrm>
                <a:off x="67346" y="29246"/>
                <a:ext cx="583667" cy="621767"/>
              </a:xfrm>
              <a:prstGeom prst="rect">
                <a:avLst/>
              </a:prstGeom>
            </p:spPr>
            <p:txBody>
              <a:bodyPr lIns="45412" tIns="45412" rIns="45412" bIns="45412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44" name="Freeform 44"/>
            <p:cNvSpPr/>
            <p:nvPr/>
          </p:nvSpPr>
          <p:spPr>
            <a:xfrm>
              <a:off x="396461" y="389952"/>
              <a:ext cx="933722" cy="946739"/>
            </a:xfrm>
            <a:custGeom>
              <a:avLst/>
              <a:gdLst/>
              <a:ahLst/>
              <a:cxnLst/>
              <a:rect l="l" t="t" r="r" b="b"/>
              <a:pathLst>
                <a:path w="933722" h="946739">
                  <a:moveTo>
                    <a:pt x="0" y="0"/>
                  </a:moveTo>
                  <a:lnTo>
                    <a:pt x="933722" y="0"/>
                  </a:lnTo>
                  <a:lnTo>
                    <a:pt x="933722" y="946739"/>
                  </a:lnTo>
                  <a:lnTo>
                    <a:pt x="0" y="9467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Sarabun</vt:lpstr>
      <vt:lpstr>Sarabun Bold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page แนวตั้ง Lean</dc:title>
  <dc:creator>Nawapus Soonaue</dc:creator>
  <cp:lastModifiedBy>Nawapus Soonaue</cp:lastModifiedBy>
  <cp:revision>2</cp:revision>
  <dcterms:created xsi:type="dcterms:W3CDTF">2006-08-16T00:00:00Z</dcterms:created>
  <dcterms:modified xsi:type="dcterms:W3CDTF">2026-01-07T06:37:38Z</dcterms:modified>
  <dc:identifier>DAG5kgNkB5I</dc:identifier>
</cp:coreProperties>
</file>