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1430000" cy="11430000"/>
  <p:notesSz cx="6858000" cy="9144000"/>
  <p:embeddedFontLst>
    <p:embeddedFont>
      <p:font typeface="Bai Jamjuree Bold" panose="00000800000000000000" charset="-34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4" d="100"/>
          <a:sy n="64" d="100"/>
        </p:scale>
        <p:origin x="250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286599" y="288338"/>
            <a:ext cx="926115" cy="1143352"/>
          </a:xfrm>
          <a:custGeom>
            <a:avLst/>
            <a:gdLst/>
            <a:ahLst/>
            <a:cxnLst/>
            <a:rect l="l" t="t" r="r" b="b"/>
            <a:pathLst>
              <a:path w="926115" h="1143352">
                <a:moveTo>
                  <a:pt x="0" y="0"/>
                </a:moveTo>
                <a:lnTo>
                  <a:pt x="926115" y="0"/>
                </a:lnTo>
                <a:lnTo>
                  <a:pt x="926115" y="1143352"/>
                </a:lnTo>
                <a:lnTo>
                  <a:pt x="0" y="11433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4981456" y="3048116"/>
            <a:ext cx="20832268" cy="12214513"/>
          </a:xfrm>
          <a:custGeom>
            <a:avLst/>
            <a:gdLst/>
            <a:ahLst/>
            <a:cxnLst/>
            <a:rect l="l" t="t" r="r" b="b"/>
            <a:pathLst>
              <a:path w="20832268" h="12214513">
                <a:moveTo>
                  <a:pt x="0" y="0"/>
                </a:moveTo>
                <a:lnTo>
                  <a:pt x="20832269" y="0"/>
                </a:lnTo>
                <a:lnTo>
                  <a:pt x="20832269" y="12214513"/>
                </a:lnTo>
                <a:lnTo>
                  <a:pt x="0" y="1221451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4630" t="-11047" r="-4063" b="-14169"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0" y="0"/>
            <a:ext cx="11430000" cy="11430000"/>
          </a:xfrm>
          <a:custGeom>
            <a:avLst/>
            <a:gdLst/>
            <a:ahLst/>
            <a:cxnLst/>
            <a:rect l="l" t="t" r="r" b="b"/>
            <a:pathLst>
              <a:path w="11430000" h="11430000">
                <a:moveTo>
                  <a:pt x="0" y="0"/>
                </a:moveTo>
                <a:lnTo>
                  <a:pt x="11430000" y="0"/>
                </a:lnTo>
                <a:lnTo>
                  <a:pt x="11430000" y="11430000"/>
                </a:lnTo>
                <a:lnTo>
                  <a:pt x="0" y="1143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9458990" y="10812084"/>
            <a:ext cx="1753723" cy="3822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 dirty="0" err="1">
                <a:solidFill>
                  <a:srgbClr val="FFFFFF"/>
                </a:solidFill>
                <a:latin typeface="Bai Jamjuree Bold"/>
                <a:ea typeface="Bai Jamjuree Bold"/>
                <a:cs typeface="Bai Jamjuree Bold"/>
                <a:sym typeface="Bai Jamjuree Bold"/>
              </a:rPr>
              <a:t>วว</a:t>
            </a:r>
            <a:r>
              <a:rPr lang="en-US" sz="2199" b="1" dirty="0">
                <a:solidFill>
                  <a:srgbClr val="FFFFFF"/>
                </a:solidFill>
                <a:latin typeface="Bai Jamjuree Bold"/>
                <a:ea typeface="Bai Jamjuree Bold"/>
                <a:cs typeface="Bai Jamjuree Bold"/>
                <a:sym typeface="Bai Jamjuree Bold"/>
              </a:rPr>
              <a:t>/</a:t>
            </a:r>
            <a:r>
              <a:rPr lang="en-US" sz="2199" b="1" dirty="0" err="1">
                <a:solidFill>
                  <a:srgbClr val="FFFFFF"/>
                </a:solidFill>
                <a:latin typeface="Bai Jamjuree Bold"/>
                <a:ea typeface="Bai Jamjuree Bold"/>
                <a:cs typeface="Bai Jamjuree Bold"/>
                <a:sym typeface="Bai Jamjuree Bold"/>
              </a:rPr>
              <a:t>ดด</a:t>
            </a:r>
            <a:r>
              <a:rPr lang="en-US" sz="2199" b="1" dirty="0">
                <a:solidFill>
                  <a:srgbClr val="FFFFFF"/>
                </a:solidFill>
                <a:latin typeface="Bai Jamjuree Bold"/>
                <a:ea typeface="Bai Jamjuree Bold"/>
                <a:cs typeface="Bai Jamjuree Bold"/>
                <a:sym typeface="Bai Jamjuree Bold"/>
              </a:rPr>
              <a:t>/</a:t>
            </a:r>
            <a:r>
              <a:rPr lang="en-US" sz="2199" b="1" dirty="0" err="1">
                <a:solidFill>
                  <a:srgbClr val="FFFFFF"/>
                </a:solidFill>
                <a:latin typeface="Bai Jamjuree Bold"/>
                <a:ea typeface="Bai Jamjuree Bold"/>
                <a:cs typeface="Bai Jamjuree Bold"/>
                <a:sym typeface="Bai Jamjuree Bold"/>
              </a:rPr>
              <a:t>ปป</a:t>
            </a:r>
            <a:endParaRPr lang="en-US" sz="2199" b="1" dirty="0">
              <a:solidFill>
                <a:srgbClr val="FFFFFF"/>
              </a:solidFill>
              <a:latin typeface="Bai Jamjuree Bold"/>
              <a:ea typeface="Bai Jamjuree Bold"/>
              <a:cs typeface="Bai Jamjuree Bold"/>
              <a:sym typeface="Bai Jamjuree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Bai Jamjuree Bold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สำเนาของ ตัวอย่าง hotnews</dc:title>
  <dc:creator>Nawapus Soonaue</dc:creator>
  <cp:lastModifiedBy>Nawapus Soonaue</cp:lastModifiedBy>
  <cp:revision>2</cp:revision>
  <dcterms:created xsi:type="dcterms:W3CDTF">2006-08-16T00:00:00Z</dcterms:created>
  <dcterms:modified xsi:type="dcterms:W3CDTF">2026-01-07T06:44:31Z</dcterms:modified>
  <dc:identifier>DAG6REqUoaM</dc:identifier>
</cp:coreProperties>
</file>