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6" d="100"/>
          <a:sy n="16" d="100"/>
        </p:scale>
        <p:origin x="3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F816-68BB-4500-B9F6-27729C246F12}" type="datetimeFigureOut">
              <a:rPr lang="th-TH" smtClean="0"/>
              <a:t>07/03/68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28C6-218A-4829-8AD0-A65D9BFC91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7197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F816-68BB-4500-B9F6-27729C246F12}" type="datetimeFigureOut">
              <a:rPr lang="th-TH" smtClean="0"/>
              <a:t>07/03/68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28C6-218A-4829-8AD0-A65D9BFC91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778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F816-68BB-4500-B9F6-27729C246F12}" type="datetimeFigureOut">
              <a:rPr lang="th-TH" smtClean="0"/>
              <a:t>07/03/68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28C6-218A-4829-8AD0-A65D9BFC91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07415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F816-68BB-4500-B9F6-27729C246F12}" type="datetimeFigureOut">
              <a:rPr lang="th-TH" smtClean="0"/>
              <a:t>07/03/68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28C6-218A-4829-8AD0-A65D9BFC91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147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>
                    <a:tint val="82000"/>
                  </a:schemeClr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82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F816-68BB-4500-B9F6-27729C246F12}" type="datetimeFigureOut">
              <a:rPr lang="th-TH" smtClean="0"/>
              <a:t>07/03/68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28C6-218A-4829-8AD0-A65D9BFC91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472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F816-68BB-4500-B9F6-27729C246F12}" type="datetimeFigureOut">
              <a:rPr lang="th-TH" smtClean="0"/>
              <a:t>07/03/68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28C6-218A-4829-8AD0-A65D9BFC91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8933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F816-68BB-4500-B9F6-27729C246F12}" type="datetimeFigureOut">
              <a:rPr lang="th-TH" smtClean="0"/>
              <a:t>07/03/68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28C6-218A-4829-8AD0-A65D9BFC91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1835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F816-68BB-4500-B9F6-27729C246F12}" type="datetimeFigureOut">
              <a:rPr lang="th-TH" smtClean="0"/>
              <a:t>07/03/68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28C6-218A-4829-8AD0-A65D9BFC91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6267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F816-68BB-4500-B9F6-27729C246F12}" type="datetimeFigureOut">
              <a:rPr lang="th-TH" smtClean="0"/>
              <a:t>07/03/68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28C6-218A-4829-8AD0-A65D9BFC91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3193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F816-68BB-4500-B9F6-27729C246F12}" type="datetimeFigureOut">
              <a:rPr lang="th-TH" smtClean="0"/>
              <a:t>07/03/68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28C6-218A-4829-8AD0-A65D9BFC91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7704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F816-68BB-4500-B9F6-27729C246F12}" type="datetimeFigureOut">
              <a:rPr lang="th-TH" smtClean="0"/>
              <a:t>07/03/68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28C6-218A-4829-8AD0-A65D9BFC91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334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D1F816-68BB-4500-B9F6-27729C246F12}" type="datetimeFigureOut">
              <a:rPr lang="th-TH" smtClean="0"/>
              <a:t>07/03/68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E828C6-218A-4829-8AD0-A65D9BFC916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48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417E6A3F-9316-9CC8-A40B-59D53406B2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28799410" cy="43200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64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Songpol Kamnuengkiattiwong</dc:creator>
  <cp:lastModifiedBy>Songpol Kamnuengkiattiwong</cp:lastModifiedBy>
  <cp:revision>4</cp:revision>
  <dcterms:created xsi:type="dcterms:W3CDTF">2025-03-05T09:36:48Z</dcterms:created>
  <dcterms:modified xsi:type="dcterms:W3CDTF">2025-03-07T06:12:23Z</dcterms:modified>
</cp:coreProperties>
</file>